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82" r:id="rId3"/>
    <p:sldId id="291" r:id="rId4"/>
    <p:sldId id="277" r:id="rId5"/>
    <p:sldId id="278" r:id="rId6"/>
    <p:sldId id="284" r:id="rId7"/>
    <p:sldId id="292" r:id="rId8"/>
    <p:sldId id="285" r:id="rId9"/>
    <p:sldId id="286" r:id="rId10"/>
    <p:sldId id="287" r:id="rId11"/>
    <p:sldId id="288" r:id="rId12"/>
    <p:sldId id="289" r:id="rId13"/>
    <p:sldId id="290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VNI-Times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198" y="13553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1: NGUYÊN TỬ</a:t>
            </a:r>
            <a:b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717" y="2406981"/>
            <a:ext cx="10118756" cy="1655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THÀNH PHẦN NGUYÊN TỬ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719" y="3735942"/>
            <a:ext cx="2661200" cy="2598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077" y="3735942"/>
            <a:ext cx="2831235" cy="25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661" y="1511928"/>
            <a:ext cx="980768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6127" y="2236206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tập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661" y="1511928"/>
            <a:ext cx="995336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330859" y="4055952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tập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598" y="1052514"/>
            <a:ext cx="113077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Electron              B. Proton                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3919" y="2367716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68985" y="4901177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tập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639" y="1167896"/>
            <a:ext cx="115120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                                        B. 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Proton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D. Proton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           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C. Electron            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Proton           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C. electron              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66232" y="2511158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76255" y="3786188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39966" y="5640639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41"/>
            <a:ext cx="12267446" cy="76230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5383" y="665428"/>
            <a:ext cx="7152238" cy="11226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1:THÀNH PHẦN NGUYÊN TỬ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6864" y="2815628"/>
            <a:ext cx="6572816" cy="81481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THÀNH PHẦN CẤU TẠO NGUYÊN TỬ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7315" y="4377351"/>
            <a:ext cx="6572816" cy="814812"/>
          </a:xfrm>
          <a:prstGeom prst="roundRect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KÍCH THƯỚC VÀ KHỐI LƯỢNG CỦA NGUYÊN TỬ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37434" y="5939075"/>
            <a:ext cx="5794217" cy="814812"/>
          </a:xfrm>
          <a:prstGeom prst="roundRect">
            <a:avLst/>
          </a:prstGeo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CỦNG CỐ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328" y="2829473"/>
            <a:ext cx="2544021" cy="1086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17349" y="1475773"/>
            <a:ext cx="3253779" cy="1896908"/>
            <a:chOff x="2743389" y="1348968"/>
            <a:chExt cx="3253779" cy="1896908"/>
          </a:xfrm>
        </p:grpSpPr>
        <p:sp>
          <p:nvSpPr>
            <p:cNvPr id="4" name="Rounded Rectangle 3"/>
            <p:cNvSpPr/>
            <p:nvPr/>
          </p:nvSpPr>
          <p:spPr>
            <a:xfrm>
              <a:off x="3181540" y="1348968"/>
              <a:ext cx="2815628" cy="10864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2" idx="3"/>
              <a:endCxn id="4" idx="1"/>
            </p:cNvCxnSpPr>
            <p:nvPr/>
          </p:nvCxnSpPr>
          <p:spPr>
            <a:xfrm flipV="1">
              <a:off x="2743389" y="1892176"/>
              <a:ext cx="438151" cy="1353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617349" y="3372681"/>
            <a:ext cx="8150891" cy="1887971"/>
            <a:chOff x="2188061" y="4149175"/>
            <a:chExt cx="8150891" cy="1887971"/>
          </a:xfrm>
        </p:grpSpPr>
        <p:sp>
          <p:nvSpPr>
            <p:cNvPr id="5" name="Rounded Rectangle 4"/>
            <p:cNvSpPr/>
            <p:nvPr/>
          </p:nvSpPr>
          <p:spPr>
            <a:xfrm>
              <a:off x="2869948" y="4950730"/>
              <a:ext cx="7469004" cy="10864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(e):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(1-) quay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2" idx="3"/>
              <a:endCxn id="5" idx="1"/>
            </p:cNvCxnSpPr>
            <p:nvPr/>
          </p:nvCxnSpPr>
          <p:spPr>
            <a:xfrm>
              <a:off x="2188061" y="4149175"/>
              <a:ext cx="681887" cy="13447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71128" y="757530"/>
            <a:ext cx="4944918" cy="1182880"/>
            <a:chOff x="5891456" y="735099"/>
            <a:chExt cx="4944918" cy="1182880"/>
          </a:xfrm>
        </p:grpSpPr>
        <p:sp>
          <p:nvSpPr>
            <p:cNvPr id="6" name="Rounded Rectangle 5"/>
            <p:cNvSpPr/>
            <p:nvPr/>
          </p:nvSpPr>
          <p:spPr>
            <a:xfrm>
              <a:off x="6427959" y="735099"/>
              <a:ext cx="4408415" cy="71824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Proton (p)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(1+)</a:t>
              </a:r>
            </a:p>
          </p:txBody>
        </p:sp>
        <p:cxnSp>
          <p:nvCxnSpPr>
            <p:cNvPr id="15" name="Straight Arrow Connector 14"/>
            <p:cNvCxnSpPr>
              <a:endCxn id="6" idx="1"/>
            </p:cNvCxnSpPr>
            <p:nvPr/>
          </p:nvCxnSpPr>
          <p:spPr>
            <a:xfrm flipV="1">
              <a:off x="5891456" y="1094221"/>
              <a:ext cx="536503" cy="8237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871128" y="1901570"/>
            <a:ext cx="4244112" cy="1432706"/>
            <a:chOff x="5997168" y="1892176"/>
            <a:chExt cx="4244112" cy="1432706"/>
          </a:xfrm>
        </p:grpSpPr>
        <p:sp>
          <p:nvSpPr>
            <p:cNvPr id="7" name="Rounded Rectangle 6"/>
            <p:cNvSpPr/>
            <p:nvPr/>
          </p:nvSpPr>
          <p:spPr>
            <a:xfrm>
              <a:off x="6427959" y="2606639"/>
              <a:ext cx="3813321" cy="7182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Nơtron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(n):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4" idx="3"/>
              <a:endCxn id="7" idx="1"/>
            </p:cNvCxnSpPr>
            <p:nvPr/>
          </p:nvCxnSpPr>
          <p:spPr>
            <a:xfrm>
              <a:off x="5997168" y="1892176"/>
              <a:ext cx="430792" cy="10735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-93200"/>
            <a:ext cx="12192000" cy="70204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0042" y="5754339"/>
            <a:ext cx="10842172" cy="705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p, n, e.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632" y="1423628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607" y="2231680"/>
            <a:ext cx="984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nanomet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nm) hay angstrom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)</a:t>
            </a:r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1nm = 10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 10         ; 1      = 10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10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                  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67476" y="3486877"/>
            <a:ext cx="27670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1489"/>
              </p:ext>
            </p:extLst>
          </p:nvPr>
        </p:nvGraphicFramePr>
        <p:xfrm>
          <a:off x="4365247" y="3011016"/>
          <a:ext cx="374703" cy="60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" imgW="164885" imgH="266353" progId="Equation.DSMT4">
                  <p:embed/>
                </p:oleObj>
              </mc:Choice>
              <mc:Fallback>
                <p:oleObj name="Equation" r:id="rId3" imgW="164885" imgH="26635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247" y="3011016"/>
                        <a:ext cx="374703" cy="605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456556"/>
              </p:ext>
            </p:extLst>
          </p:nvPr>
        </p:nvGraphicFramePr>
        <p:xfrm>
          <a:off x="5281384" y="3841750"/>
          <a:ext cx="317151" cy="51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5" imgW="164885" imgH="266353" progId="Equation.DSMT4">
                  <p:embed/>
                </p:oleObj>
              </mc:Choice>
              <mc:Fallback>
                <p:oleObj name="Equation" r:id="rId5" imgW="164885" imgH="26635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384" y="3841750"/>
                        <a:ext cx="317151" cy="512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15780"/>
              </p:ext>
            </p:extLst>
          </p:nvPr>
        </p:nvGraphicFramePr>
        <p:xfrm>
          <a:off x="6235029" y="3841750"/>
          <a:ext cx="304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6" imgW="304857" imgH="495247" progId="Equation.DSMT4">
                  <p:embed/>
                </p:oleObj>
              </mc:Choice>
              <mc:Fallback>
                <p:oleObj name="Equation" r:id="rId6" imgW="304857" imgH="4952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5029" y="3841750"/>
                        <a:ext cx="3048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0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Kích thước và khối lượng của nguyên tử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632" y="1423628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4607" y="2231680"/>
                <a:ext cx="10443104" cy="2500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(u), u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đvC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cacbon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1đvC = 1u = 1,66005.10</a:t>
                </a:r>
                <a:r>
                  <a:rPr lang="en-US" sz="2400" b="1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-27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07" y="2231680"/>
                <a:ext cx="10443104" cy="2500236"/>
              </a:xfrm>
              <a:prstGeom prst="rect">
                <a:avLst/>
              </a:prstGeom>
              <a:blipFill>
                <a:blip r:embed="rId2"/>
                <a:stretch>
                  <a:fillRect b="-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88166"/>
              </p:ext>
            </p:extLst>
          </p:nvPr>
        </p:nvGraphicFramePr>
        <p:xfrm>
          <a:off x="432741" y="1377363"/>
          <a:ext cx="11524128" cy="4646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7739">
                  <a:extLst>
                    <a:ext uri="{9D8B030D-6E8A-4147-A177-3AD203B41FA5}">
                      <a16:colId xmlns:a16="http://schemas.microsoft.com/office/drawing/2014/main" val="3630364953"/>
                    </a:ext>
                  </a:extLst>
                </a:gridCol>
                <a:gridCol w="3090198">
                  <a:extLst>
                    <a:ext uri="{9D8B030D-6E8A-4147-A177-3AD203B41FA5}">
                      <a16:colId xmlns:a16="http://schemas.microsoft.com/office/drawing/2014/main" val="3577901303"/>
                    </a:ext>
                  </a:extLst>
                </a:gridCol>
                <a:gridCol w="2254177">
                  <a:extLst>
                    <a:ext uri="{9D8B030D-6E8A-4147-A177-3AD203B41FA5}">
                      <a16:colId xmlns:a16="http://schemas.microsoft.com/office/drawing/2014/main" val="2621638326"/>
                    </a:ext>
                  </a:extLst>
                </a:gridCol>
                <a:gridCol w="2772014">
                  <a:extLst>
                    <a:ext uri="{9D8B030D-6E8A-4147-A177-3AD203B41FA5}">
                      <a16:colId xmlns:a16="http://schemas.microsoft.com/office/drawing/2014/main" val="1676234737"/>
                    </a:ext>
                  </a:extLst>
                </a:gridCol>
              </a:tblGrid>
              <a:tr h="66768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 ( p 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Nơtron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n 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( e 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27624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1,6726.10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–27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1,6748.10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–27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9,1095.10</a:t>
                      </a:r>
                      <a:r>
                        <a:rPr lang="en-US" sz="24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–31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13476"/>
                  </a:ext>
                </a:extLst>
              </a:tr>
              <a:tr h="1418821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tương đối </a:t>
                      </a:r>
                      <a:endParaRPr lang="nl-NL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(đvC)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0,00055 u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01392"/>
                  </a:ext>
                </a:extLst>
              </a:tr>
              <a:tr h="810259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+ 1,602.10</a:t>
                      </a:r>
                      <a:r>
                        <a:rPr lang="en-US" sz="2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–19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b="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– 1,602.10</a:t>
                      </a:r>
                      <a:r>
                        <a:rPr lang="en-US" sz="24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–19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340314"/>
                  </a:ext>
                </a:extLst>
              </a:tr>
              <a:tr h="66768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2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97" y="2473348"/>
            <a:ext cx="11057205" cy="203132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9017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electron, proton,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n  = 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661" y="1511928"/>
            <a:ext cx="907973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proton.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pronton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48966" y="3467477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192000" cy="10525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661" y="1511928"/>
            <a:ext cx="778610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proton.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pronton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0859" y="2888055"/>
            <a:ext cx="651850" cy="706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680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 Light</vt:lpstr>
      <vt:lpstr>Calibri</vt:lpstr>
      <vt:lpstr>Wingdings</vt:lpstr>
      <vt:lpstr>Cambria Math</vt:lpstr>
      <vt:lpstr>VNI-Times</vt:lpstr>
      <vt:lpstr>Times New Roman</vt:lpstr>
      <vt:lpstr>Arial</vt:lpstr>
      <vt:lpstr>Symbol</vt:lpstr>
      <vt:lpstr>Office Theme</vt:lpstr>
      <vt:lpstr>Equation</vt:lpstr>
      <vt:lpstr>CHƯƠNG 1: NGUYÊN TỬ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KHC</cp:lastModifiedBy>
  <cp:revision>76</cp:revision>
  <dcterms:created xsi:type="dcterms:W3CDTF">2018-05-24T12:43:45Z</dcterms:created>
  <dcterms:modified xsi:type="dcterms:W3CDTF">2021-09-04T11:34:00Z</dcterms:modified>
</cp:coreProperties>
</file>